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85" r:id="rId13"/>
    <p:sldId id="270" r:id="rId14"/>
    <p:sldId id="281" r:id="rId15"/>
    <p:sldId id="276" r:id="rId16"/>
    <p:sldId id="277" r:id="rId17"/>
    <p:sldId id="266" r:id="rId18"/>
    <p:sldId id="283" r:id="rId19"/>
    <p:sldId id="284" r:id="rId20"/>
    <p:sldId id="286" r:id="rId21"/>
    <p:sldId id="274" r:id="rId22"/>
    <p:sldId id="273" r:id="rId23"/>
    <p:sldId id="282" r:id="rId2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200" y="-6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77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1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4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44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77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416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48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4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7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6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B38F7-0A64-459D-B1F9-32F725B483D8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AEE7-83DF-461D-A88B-2A1D27330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6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leg\Pictures\0_198099_80397b0b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4602" y="3075057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«Скоро, Скоро Новый Год!»</a:t>
            </a:r>
            <a:endParaRPr lang="ru-RU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277" y="2204864"/>
            <a:ext cx="1833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8944" y="5836453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оспитатели: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В.А. Шуваева ,Н.А. Смирнова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36776" y="1412776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«Дочки-матери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сад», «Магазин игрушек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Рассказы,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загадки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зиме, о елке и новогоднем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«Снеговик-почтовик»,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про Новый год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 Мороз и лето», «Когда зажигаются ёлки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новогодних песенок: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лесу родилась ёлочка», «Маленькой ёлочке холодно зимой», «Хоровод вокруг ёлки», «Дед Мороз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лепка и аппликации на новогоднюю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тематику.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4433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6500" y="1582341"/>
            <a:ext cx="59328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детских рисунков на Новогоднюю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тематику 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оллективная работа «Зимние забавы»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стихов, песен, танцев про Новый год.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семьей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конкурс поделок, украшение группы, изготовление костюмов к новогоднему утреннику, консультация «История елочной игрушки».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504" y="836712"/>
            <a:ext cx="950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ПРЕКТА С ОРАЗОВАТЕЛЬНЫМИ ОБЛОСТЯМИ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4728" y="1797784"/>
            <a:ext cx="37651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0792" y="2348880"/>
            <a:ext cx="4953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праздник.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поделок, сделанных детьми и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«Новый год у ворот» (обмен опытом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2640" y="1196752"/>
            <a:ext cx="432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3этап: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D:\ВАЛЕНТИНА АНАТОЛЬЕВНА\фотографии\20171218_085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088">
            <a:off x="3874450" y="4101096"/>
            <a:ext cx="384657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6023823" y="6042175"/>
            <a:ext cx="3878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ожиданий Нового года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34814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АЛЕНТИНА АНАТОЛЬЕВНА\фотографии\20171226_101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4" y="3215774"/>
            <a:ext cx="6235334" cy="3501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D:\ВАЛЕНТИНА АНАТОЛЬЕВНА\фотографии\20171227_112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85" y="308417"/>
            <a:ext cx="4808213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 rot="1391684">
            <a:off x="6062974" y="1427584"/>
            <a:ext cx="3521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Беседуем, рассматриваем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ВАЛЕНТИНА АНАТОЛЬЕВНА\фотографии\20171208_094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332656"/>
            <a:ext cx="4232920" cy="237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D:\ВАЛЕНТИНА АНАТОЛЬЕВНА\фотографии\20171208_094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81" y="3356992"/>
            <a:ext cx="6105128" cy="342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D:\ВАЛЕНТИНА АНАТОЛЬЕВНА\фотографии\20171214_093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6" y="189129"/>
            <a:ext cx="4744103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5116536" y="2853129"/>
            <a:ext cx="1894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руками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ВАЛЕНТИНА АНАТОЛЬЕВНА\фотографии\20171222_093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99" y="332656"/>
            <a:ext cx="384657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 descr="C:\Users\Oleg\AppData\Local\Temp\Rar$DIa0.875\20171214_09355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5" y="620688"/>
            <a:ext cx="4029498" cy="2262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D:\ВАЛЕНТИНА АНАТОЛЬЕВНА\фотографии\20171219_1623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2780688"/>
            <a:ext cx="4038899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D:\ВАЛЕНТИНА АНАТОЛЬЕВНА\фотографии\20171219_1623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99" y="4561118"/>
            <a:ext cx="3974789" cy="22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113240" y="3068960"/>
            <a:ext cx="2930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Рисуем, вырезаем, клеим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Oleg\AppData\Local\Temp\Rar$DIa0.236\20171225_115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" y="191799"/>
            <a:ext cx="4376936" cy="245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ВАЛЕНТИНА АНАТОЛЬЕВНА\фотографии\20171222_095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731">
            <a:off x="5051216" y="3312060"/>
            <a:ext cx="4608512" cy="2587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D:\ВАЛЕНТИНА АНАТОЛЬЕВНА\фотографии\20171214_094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36" y="191799"/>
            <a:ext cx="4248472" cy="2385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D:\ВАЛЕНТИНА АНАТОЛЬЕВНА\фотографии\Новая папка\IMAG1793_BURST002_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697">
            <a:off x="3069387" y="3046455"/>
            <a:ext cx="2070183" cy="3685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889104" y="6165304"/>
            <a:ext cx="2064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творчество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ВАЛЕНТИНА АНАТОЛЬЕВНА\фотографии\20171219_170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52" y="332656"/>
            <a:ext cx="4736976" cy="265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D:\ВАЛЕНТИНА АНАТОЛЬЕВНА\фотографии\20171219_170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2" y="3994406"/>
            <a:ext cx="4464496" cy="2506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D:\ВАЛЕНТИНА АНАТОЛЬЕВНА\фотографии\Новая папка\IMAG1787_BURST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4" y="365347"/>
            <a:ext cx="2376264" cy="423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736640" y="3244334"/>
            <a:ext cx="1854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Наряжаем елку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8115" y="4725144"/>
            <a:ext cx="2714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Украшаем снежинками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холл детского сада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4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АЛЕНТИНА АНАТОЛЬЕВНА\фотографии\20171213_16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692696"/>
            <a:ext cx="4320000" cy="242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ВАЛЕНТИНА АНАТОЛЬЕВНА\фотографии\20171219_172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25" y="3861048"/>
            <a:ext cx="4320000" cy="242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177136" y="2852936"/>
            <a:ext cx="3497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к терему Деда Мороза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4834" y="6458197"/>
            <a:ext cx="3844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на елку вместе с мамой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16" y="-494854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ВАЛЕНТИНА АНАТОЛЬЕВНА\фотографии\20171220_160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64" y="4134606"/>
            <a:ext cx="4320000" cy="242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329264" y="6165304"/>
            <a:ext cx="2600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 к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снеговику»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72412" y="3645024"/>
            <a:ext cx="195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«Фигура замри»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ВАЛЕНТИНА АНАТОЛЬЕВНА\фотографии\20171207_112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1061115"/>
            <a:ext cx="4320000" cy="242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28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21" y="-335505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2729" y="3573016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творческий, игровой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оспитатели, родители, музыкальный руководитель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проекта: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11- 27 декабря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4848" y="3018494"/>
            <a:ext cx="24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552" y="893911"/>
            <a:ext cx="42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4688" y="1479745"/>
            <a:ext cx="7338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– как источник радости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традиции нашей страны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762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ВАЛЕНТИНА АНАТОЛЬЕВНА\фотографии\Новая папка\IMAG1875_BURST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5" y="530589"/>
            <a:ext cx="4229799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D:\ВАЛЕНТИНА АНАТОЛЬЕВНА\фотографии\Новая папка\IMAG1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56" y="332656"/>
            <a:ext cx="2184018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Oleg\AppData\Local\Temp\Rar$DIa0.623\20171227_112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2" y="3789040"/>
            <a:ext cx="5097016" cy="2862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728864" y="3228945"/>
            <a:ext cx="2824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празднику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4608" y="620688"/>
            <a:ext cx="184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ВАЛЕНТИНА АНАТОЛЬЕВНА\фотографии\IMG-bffe22b6f80857a0ea3efa030279d1ed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2" y="-99392"/>
            <a:ext cx="5516871" cy="3103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Oleg\AppData\Local\Temp\Rar$DIa0.272\IMG-4af972bbe88e780e8bf4a9cf06969a18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375">
            <a:off x="4076967" y="3145665"/>
            <a:ext cx="5308848" cy="2986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-231576" y="1182231"/>
            <a:ext cx="4620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проект «Скоро, скоро Новый год»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Оправдал наши ожидания, принес эмоционально радостное настроение в преддверии Нового года. Дал большой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толчок в творческом развитии детей, раскрепостил и сблизил всех участников проекта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27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1694" y="623281"/>
            <a:ext cx="3149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ДОМА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Oleg\AppData\Local\Temp\Rar$DIa0.555\IMG-73fedd6a008e3786489c76030360ed7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302">
            <a:off x="6844478" y="82550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Oleg\AppData\Local\Temp\Rar$DIa0.712\IMG-47d5832c9d89f7eae255dcdbbaeb376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4221128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 descr="C:\Users\Oleg\AppData\Local\Temp\Rar$DIa0.564\IMG-36e705f6faa01715c6be9ac81b55d2e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856">
            <a:off x="-66124" y="36879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C:\Users\Oleg\AppData\Local\Temp\Rar$DIa0.348\IMG-4cb5c598ad35043d63fac243fe3f9ac3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20" y="1318755"/>
            <a:ext cx="31561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D:\ВАЛЕНТИНА АНАТОЛЬЕВНА\фотографии\IMG-0f523147c6abc636ef5512c9ceb72626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87" y="4221128"/>
            <a:ext cx="288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Oleg\AppData\Local\Temp\Rar$DIa0.071\IMG-b7cac2946e2b93b76c9cd5c2763d0717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2398250"/>
            <a:ext cx="191476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603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leg\Pictures\0_198099_80397b0b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96707" y="2664386"/>
            <a:ext cx="316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8784" y="4098192"/>
            <a:ext cx="4544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НОЫМ ГОДОМ!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4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76845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6776" y="1834246"/>
            <a:ext cx="6624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направлен на приобщение детей к народным праздникам, их особенностям проведения.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мало знают историю происхождения русских праздников, их традиции и обычаи. Родители не привлекают детей к изготовлению или выбору подарков, а дают уже все готовое. А как детям узнать, сколько ждать Новый год, какие подарки дарить, как вести себя на празднике, чем один праздник отличается от другого?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проект поможет детям и родителям стать непосредственными участниками подготовки к Новому году, полностью окунуться в предновогоднюю бурю эмоций и впечатлений.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2720" y="1204981"/>
            <a:ext cx="2771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6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4768" y="1988840"/>
            <a:ext cx="5817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понятие «праздник», его характерные особенности и значение в жизни людей на примере Нового года.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672" y="1196752"/>
            <a:ext cx="274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68" y="-331850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8664" y="980728"/>
            <a:ext cx="3105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8824" y="1556388"/>
            <a:ext cx="59766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Расширять представления детей о празднике Новый год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понятие «праздник», его характерные особенности и значение в жизни людей на примере Нового года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Вызвать желание отражать свои представления о празднике в художественно-творческой деятельности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коммуникативные навыки, самостоятельность, инициативу, творческое воображение детей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родителей, как активных участников в жизни группы к подготовке к празднику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праздничную атмосферу в преддверии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ового года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52800" y="1988840"/>
            <a:ext cx="4953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знаний детей о Новогоднем празднике;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детьми доброго, заботливого отношения людей друг к другу и настроения во время праздника – Новый год;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детей и родителей в подготовке к Новому году;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уровня информированности родителей о деятельности ДОУ.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656" y="1124744"/>
            <a:ext cx="4346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0592" y="908720"/>
            <a:ext cx="3023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2552" y="2708920"/>
            <a:ext cx="27240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8010" y="970070"/>
            <a:ext cx="473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1этап: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2760" y="1772816"/>
            <a:ext cx="68407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предметно-развивающей среды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литературы, иллюстраций, картин, оборудования, музыкальных произведений, подвижных игр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Изготовление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 для сюжетно-ролевых игр.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дидактических игр.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для продуктивной деятельности.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Объявление родителям о начале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2999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6500" y="3105835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Этапы проекта 1 этап. Подготовительный 2 этап. Основной 3 этап. Заключительный</a:t>
            </a:r>
          </a:p>
        </p:txBody>
      </p:sp>
      <p:pic>
        <p:nvPicPr>
          <p:cNvPr id="5" name="Picture 2" descr="C:\Users\Oleg\Pictures\__3_20131128_19251075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962" y="-350838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4608" y="990278"/>
            <a:ext cx="299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2этап: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0752" y="1473450"/>
            <a:ext cx="68407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Новый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год?», «История Деда Мороза и Снегурочки», «Какой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я хочу на Новый год», «Как украсить дом к Новому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году».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описательных рассказов по сюжетным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картинам: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«Новогодняя ёлка», «Дед Мороз в гостях у ребят », «Как дети готовились к встрече Деда Мороза », «Зима в лесу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«Кто, где живёт», «Помоги Дед Морозу» «Укрась ёлку»; «Собери ёлку» (пазлы), «Сделаем бусы на ёлку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и назови», «Загадки и отгадки», «Что в мешке у Деда Мороза », «Скажи наоборот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«Заморожу», «Замри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 елочки беги», «В гости к снеговику», «Новогодний хоровод».</a:t>
            </a:r>
          </a:p>
        </p:txBody>
      </p:sp>
    </p:spTree>
    <p:extLst>
      <p:ext uri="{BB962C8B-B14F-4D97-AF65-F5344CB8AC3E}">
        <p14:creationId xmlns:p14="http://schemas.microsoft.com/office/powerpoint/2010/main" val="29285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797</Words>
  <Application>Microsoft Office PowerPoint</Application>
  <PresentationFormat>Лист A4 (210x297 мм)</PresentationFormat>
  <Paragraphs>92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</cp:lastModifiedBy>
  <cp:revision>54</cp:revision>
  <dcterms:created xsi:type="dcterms:W3CDTF">2018-01-13T08:03:47Z</dcterms:created>
  <dcterms:modified xsi:type="dcterms:W3CDTF">2018-01-22T08:18:08Z</dcterms:modified>
</cp:coreProperties>
</file>